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1" autoAdjust="0"/>
    <p:restoredTop sz="86420" autoAdjust="0"/>
  </p:normalViewPr>
  <p:slideViewPr>
    <p:cSldViewPr showGuides="1">
      <p:cViewPr>
        <p:scale>
          <a:sx n="47" d="100"/>
          <a:sy n="47" d="100"/>
        </p:scale>
        <p:origin x="-195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9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B5926-22A0-44CC-BE7C-14FBFC03022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A4CAE-A4DB-4AD5-9415-EA02202A1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01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19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31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8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14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93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83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16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06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80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93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3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1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741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387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90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05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39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18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56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66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1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lumMod val="74000"/>
                <a:lumOff val="26000"/>
                <a:alpha val="22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35F9-E830-44EB-AEB8-E4703FFDF2D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F698-21A7-4985-BB2E-73B4153AB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78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CDA9-CACD-43EE-BA9D-D51090BAA8E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56E7-913F-4D9F-A434-8779F84EC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7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92696"/>
            <a:ext cx="41148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Надо хлеба нам купить,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Иль подарок подарить, -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Сумку мы с тобой берем,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на улицу идем,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Там проходим вдоль витрин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заходим в ……….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МА – ГА – ЗИН.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960440" cy="4392488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Продовольственный магазин.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Какой отдел, назови: молочный, мясной или хлебный 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3" name="Picture 5" descr="http://www.vestikavkaza.ru/upload/fbig/2016-07-06/07692d724bdd8260b0583d3a1deec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528392" cy="2160240"/>
          </a:xfrm>
          <a:prstGeom prst="rect">
            <a:avLst/>
          </a:prstGeom>
          <a:noFill/>
          <a:ln w="50800" cap="rnd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2880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23" y="1628800"/>
            <a:ext cx="3528392" cy="2160240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888432" cy="2376264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73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В каком отделе продают эти продукты?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96751"/>
            <a:ext cx="4316288" cy="237626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Что за белая водица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фермы к нам в бидонах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мчится?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Мы ответ нашли легко –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Это просто ….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3"/>
            <a:ext cx="4038600" cy="223224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Догадайтесь, кто такая?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Белоснежная, густая.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Сливки взбили утром рано,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Чтоб была у нас ….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880320" cy="2232248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952328" cy="2232248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75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В каком отделе продают эти продукты?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2376264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Я готовлюсь на кострах,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Иногда в глуши лесной.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Жарюсь там на шампурах,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Вкусный, сочный и </a:t>
            </a:r>
            <a:r>
              <a:rPr lang="ru-RU" b="1" dirty="0" smtClean="0">
                <a:solidFill>
                  <a:srgbClr val="C00000"/>
                </a:solidFill>
              </a:rPr>
              <a:t>мясной.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2664297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Прицепились к паровозу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Вкусные вагончики.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Каждый ароматен, розов,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Сочные батончики.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 мясные, в толстой шкурке,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вчера достались Мурке.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456384" cy="2448272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384376" cy="2448272"/>
          </a:xfrm>
          <a:prstGeom prst="rect">
            <a:avLst/>
          </a:prstGeom>
          <a:noFill/>
          <a:ln w="50800" cap="rnd">
            <a:solidFill>
              <a:srgbClr val="C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1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В каком отделе продают эти продукты?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5"/>
            <a:ext cx="4038600" cy="2376265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Отгадать легко и быстро: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Мягкий, пышный и душистый.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Он и черный, он и белый,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Вкусный даже подгорелый.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2304256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Маленькое, сдобное,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Крупное, съедобное.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Я один тебя не съем,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Разделю ребятам всем.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791111" cy="2664296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16424" cy="2664296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7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Кто работает в магазине?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980728"/>
            <a:ext cx="4402832" cy="547260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За сметану, хлеб и сыр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кассе чек пробьет ….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(кассир).</a:t>
            </a:r>
          </a:p>
          <a:p>
            <a:pPr marL="0" indent="0" algn="ctr">
              <a:buNone/>
            </a:pPr>
            <a:endParaRPr lang="ru-RU" sz="2800" b="1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Есть у мамы на прилавке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Куклы, мячик, булавки,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Обувь – справа, ткани – слева, чашки на витрине.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Мама словно королева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нашем магазине!</a:t>
            </a:r>
          </a:p>
          <a:p>
            <a:pPr marL="0" indent="0" algn="ctr">
              <a:buNone/>
            </a:pPr>
            <a:endParaRPr lang="ru-RU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240360" cy="2376263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600400" cy="2592288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553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7" y="303648"/>
            <a:ext cx="8229600" cy="389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988840"/>
            <a:ext cx="576064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В магазине есть всегда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Очень вкусная еда,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Овощи и фрукты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Разные продукты!</a:t>
            </a:r>
            <a:r>
              <a:rPr lang="en-US" b="1" dirty="0" smtClean="0">
                <a:solidFill>
                  <a:srgbClr val="C00000"/>
                </a:solidFill>
              </a:rPr>
              <a:t>             </a:t>
            </a:r>
            <a:r>
              <a:rPr lang="en-US" b="1" dirty="0" smtClean="0"/>
              <a:t>                            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5"/>
            <a:ext cx="1476163" cy="1224135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368152" cy="1008112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24944"/>
            <a:ext cx="1368152" cy="1224136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665"/>
            <a:ext cx="1368152" cy="1080120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5013176"/>
            <a:ext cx="1296143" cy="1178074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7"/>
            <a:ext cx="1224136" cy="1080120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2564904"/>
            <a:ext cx="1800199" cy="1224136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1656183" cy="1440159"/>
          </a:xfrm>
          <a:prstGeom prst="rect">
            <a:avLst/>
          </a:pr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1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252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Специальное оформление</vt:lpstr>
      <vt:lpstr>Слайд 1</vt:lpstr>
      <vt:lpstr>Продовольственный магазин.  Какой отдел, назови: молочный, мясной или хлебный ?</vt:lpstr>
      <vt:lpstr>В каком отделе продают эти продукты?</vt:lpstr>
      <vt:lpstr>В каком отделе продают эти продукты?</vt:lpstr>
      <vt:lpstr>В каком отделе продают эти продукты?</vt:lpstr>
      <vt:lpstr>Кто работает в магазине?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школа № 487 г. Санкт-Петербург</dc:title>
  <dc:creator>галла</dc:creator>
  <cp:lastModifiedBy>DNA7 X86</cp:lastModifiedBy>
  <cp:revision>71</cp:revision>
  <dcterms:created xsi:type="dcterms:W3CDTF">2017-05-21T09:57:02Z</dcterms:created>
  <dcterms:modified xsi:type="dcterms:W3CDTF">2020-04-08T15:00:23Z</dcterms:modified>
</cp:coreProperties>
</file>